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7" r:id="rId9"/>
    <p:sldId id="263" r:id="rId10"/>
    <p:sldId id="264" r:id="rId11"/>
    <p:sldId id="265" r:id="rId12"/>
    <p:sldId id="266" r:id="rId13"/>
    <p:sldId id="267" r:id="rId14"/>
    <p:sldId id="271" r:id="rId15"/>
    <p:sldId id="268" r:id="rId16"/>
    <p:sldId id="269" r:id="rId17"/>
    <p:sldId id="272" r:id="rId18"/>
    <p:sldId id="270" r:id="rId19"/>
    <p:sldId id="273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82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1162B3-A644-4188-B371-180CAFE9765F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7A36502-7236-4A58-B096-5F417A24B266}">
      <dgm:prSet phldrT="[Text]"/>
      <dgm:spPr>
        <a:solidFill>
          <a:srgbClr val="C00000"/>
        </a:solid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রক্ত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C004CF57-E520-40C8-9500-3CEDEC025E56}" type="parTrans" cxnId="{F32C3FF1-CB02-47D3-B465-D8246583E8E5}">
      <dgm:prSet/>
      <dgm:spPr/>
      <dgm:t>
        <a:bodyPr/>
        <a:lstStyle/>
        <a:p>
          <a:endParaRPr lang="en-US"/>
        </a:p>
      </dgm:t>
    </dgm:pt>
    <dgm:pt modelId="{B9162889-3413-4F9B-860D-231A8E2F0851}" type="sibTrans" cxnId="{F32C3FF1-CB02-47D3-B465-D8246583E8E5}">
      <dgm:prSet/>
      <dgm:spPr/>
      <dgm:t>
        <a:bodyPr/>
        <a:lstStyle/>
        <a:p>
          <a:endParaRPr lang="en-US"/>
        </a:p>
      </dgm:t>
    </dgm:pt>
    <dgm:pt modelId="{448A1175-5CE4-4D07-A7F9-70CD20B313BE}">
      <dgm:prSet phldrT="[Text]"/>
      <dgm:spPr>
        <a:solidFill>
          <a:srgbClr val="7030A0"/>
        </a:solid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রক্ত কনিকা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D26F09A9-D198-4CE6-BF6C-51F4CF0DB355}" type="parTrans" cxnId="{0BFC9FB8-230A-47DD-B4F2-D44B9FF78669}">
      <dgm:prSet/>
      <dgm:spPr/>
      <dgm:t>
        <a:bodyPr/>
        <a:lstStyle/>
        <a:p>
          <a:endParaRPr lang="en-US"/>
        </a:p>
      </dgm:t>
    </dgm:pt>
    <dgm:pt modelId="{2B762CF0-77B4-4D4D-9B69-194E0B9CF81C}" type="sibTrans" cxnId="{0BFC9FB8-230A-47DD-B4F2-D44B9FF78669}">
      <dgm:prSet/>
      <dgm:spPr/>
      <dgm:t>
        <a:bodyPr/>
        <a:lstStyle/>
        <a:p>
          <a:endParaRPr lang="en-US"/>
        </a:p>
      </dgm:t>
    </dgm:pt>
    <dgm:pt modelId="{6E867C5C-84C6-486B-8A8E-D538DF92646D}">
      <dgm:prSet phldrT="[Text]"/>
      <dgm:spPr>
        <a:solidFill>
          <a:srgbClr val="7030A0"/>
        </a:solid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রক্ত রস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FE3E243D-8C23-491F-AD75-A4AD4A695BD1}" type="parTrans" cxnId="{CB0AD233-224F-436E-BF2B-1B8C3C14949C}">
      <dgm:prSet/>
      <dgm:spPr/>
      <dgm:t>
        <a:bodyPr/>
        <a:lstStyle/>
        <a:p>
          <a:endParaRPr lang="en-US"/>
        </a:p>
      </dgm:t>
    </dgm:pt>
    <dgm:pt modelId="{13223CC0-9A78-4018-8925-29EE96508DF7}" type="sibTrans" cxnId="{CB0AD233-224F-436E-BF2B-1B8C3C14949C}">
      <dgm:prSet/>
      <dgm:spPr/>
      <dgm:t>
        <a:bodyPr/>
        <a:lstStyle/>
        <a:p>
          <a:endParaRPr lang="en-US"/>
        </a:p>
      </dgm:t>
    </dgm:pt>
    <dgm:pt modelId="{EEDD5240-C9B8-4E5D-9DDD-E56DE59AB16D}" type="pres">
      <dgm:prSet presAssocID="{591162B3-A644-4188-B371-180CAFE9765F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5346E3D-4CBB-433B-80B3-6760FB0D0972}" type="pres">
      <dgm:prSet presAssocID="{47A36502-7236-4A58-B096-5F417A24B266}" presName="node" presStyleLbl="node1" presStyleIdx="0" presStyleCnt="3" custRadScaleRad="100154" custRadScaleInc="41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6BC828-6448-4D94-9D56-65A9A041B6EA}" type="pres">
      <dgm:prSet presAssocID="{B9162889-3413-4F9B-860D-231A8E2F0851}" presName="sibTrans" presStyleLbl="sibTrans2D1" presStyleIdx="0" presStyleCnt="3"/>
      <dgm:spPr/>
      <dgm:t>
        <a:bodyPr/>
        <a:lstStyle/>
        <a:p>
          <a:endParaRPr lang="en-US"/>
        </a:p>
      </dgm:t>
    </dgm:pt>
    <dgm:pt modelId="{8280698E-ADB1-47FD-9587-DABE1DCAD8FB}" type="pres">
      <dgm:prSet presAssocID="{B9162889-3413-4F9B-860D-231A8E2F0851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2118D21F-0BCF-42A5-8722-FB3CD6152497}" type="pres">
      <dgm:prSet presAssocID="{448A1175-5CE4-4D07-A7F9-70CD20B313BE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27B0E7-5D47-41DB-87D2-B2C98A292909}" type="pres">
      <dgm:prSet presAssocID="{2B762CF0-77B4-4D4D-9B69-194E0B9CF81C}" presName="sibTrans" presStyleLbl="sibTrans2D1" presStyleIdx="1" presStyleCnt="3"/>
      <dgm:spPr/>
      <dgm:t>
        <a:bodyPr/>
        <a:lstStyle/>
        <a:p>
          <a:endParaRPr lang="en-US"/>
        </a:p>
      </dgm:t>
    </dgm:pt>
    <dgm:pt modelId="{653B784F-2675-4F5A-8FAC-7ECCC1697761}" type="pres">
      <dgm:prSet presAssocID="{2B762CF0-77B4-4D4D-9B69-194E0B9CF81C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9B2B162A-D36D-43CB-B964-414A7D0FBF13}" type="pres">
      <dgm:prSet presAssocID="{6E867C5C-84C6-486B-8A8E-D538DF92646D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0BA6D45-E79F-430B-808E-83423DD47946}" type="pres">
      <dgm:prSet presAssocID="{13223CC0-9A78-4018-8925-29EE96508DF7}" presName="sibTrans" presStyleLbl="sibTrans2D1" presStyleIdx="2" presStyleCnt="3"/>
      <dgm:spPr/>
      <dgm:t>
        <a:bodyPr/>
        <a:lstStyle/>
        <a:p>
          <a:endParaRPr lang="en-US"/>
        </a:p>
      </dgm:t>
    </dgm:pt>
    <dgm:pt modelId="{EAB151F4-29F8-4EC0-B004-4482DE03E725}" type="pres">
      <dgm:prSet presAssocID="{13223CC0-9A78-4018-8925-29EE96508DF7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EB8B2DD7-5709-4196-A1D1-D248806E3D70}" type="presOf" srcId="{2B762CF0-77B4-4D4D-9B69-194E0B9CF81C}" destId="{7827B0E7-5D47-41DB-87D2-B2C98A292909}" srcOrd="0" destOrd="0" presId="urn:microsoft.com/office/officeart/2005/8/layout/cycle7"/>
    <dgm:cxn modelId="{4DDC9BE0-A7F0-4FED-8E01-B314DA3AC33A}" type="presOf" srcId="{B9162889-3413-4F9B-860D-231A8E2F0851}" destId="{8280698E-ADB1-47FD-9587-DABE1DCAD8FB}" srcOrd="1" destOrd="0" presId="urn:microsoft.com/office/officeart/2005/8/layout/cycle7"/>
    <dgm:cxn modelId="{0BFC9FB8-230A-47DD-B4F2-D44B9FF78669}" srcId="{591162B3-A644-4188-B371-180CAFE9765F}" destId="{448A1175-5CE4-4D07-A7F9-70CD20B313BE}" srcOrd="1" destOrd="0" parTransId="{D26F09A9-D198-4CE6-BF6C-51F4CF0DB355}" sibTransId="{2B762CF0-77B4-4D4D-9B69-194E0B9CF81C}"/>
    <dgm:cxn modelId="{5F3A6DD1-A6AD-466D-A35E-0DB31D670695}" type="presOf" srcId="{B9162889-3413-4F9B-860D-231A8E2F0851}" destId="{FE6BC828-6448-4D94-9D56-65A9A041B6EA}" srcOrd="0" destOrd="0" presId="urn:microsoft.com/office/officeart/2005/8/layout/cycle7"/>
    <dgm:cxn modelId="{D0565763-6867-432F-A4FE-338B329BFA9F}" type="presOf" srcId="{47A36502-7236-4A58-B096-5F417A24B266}" destId="{45346E3D-4CBB-433B-80B3-6760FB0D0972}" srcOrd="0" destOrd="0" presId="urn:microsoft.com/office/officeart/2005/8/layout/cycle7"/>
    <dgm:cxn modelId="{F32C3FF1-CB02-47D3-B465-D8246583E8E5}" srcId="{591162B3-A644-4188-B371-180CAFE9765F}" destId="{47A36502-7236-4A58-B096-5F417A24B266}" srcOrd="0" destOrd="0" parTransId="{C004CF57-E520-40C8-9500-3CEDEC025E56}" sibTransId="{B9162889-3413-4F9B-860D-231A8E2F0851}"/>
    <dgm:cxn modelId="{CB0AD233-224F-436E-BF2B-1B8C3C14949C}" srcId="{591162B3-A644-4188-B371-180CAFE9765F}" destId="{6E867C5C-84C6-486B-8A8E-D538DF92646D}" srcOrd="2" destOrd="0" parTransId="{FE3E243D-8C23-491F-AD75-A4AD4A695BD1}" sibTransId="{13223CC0-9A78-4018-8925-29EE96508DF7}"/>
    <dgm:cxn modelId="{102E1CF5-953A-4150-AFF3-5929B06725F3}" type="presOf" srcId="{591162B3-A644-4188-B371-180CAFE9765F}" destId="{EEDD5240-C9B8-4E5D-9DDD-E56DE59AB16D}" srcOrd="0" destOrd="0" presId="urn:microsoft.com/office/officeart/2005/8/layout/cycle7"/>
    <dgm:cxn modelId="{CD78393B-36AF-4C7B-AB2C-87D1B1DD00A3}" type="presOf" srcId="{448A1175-5CE4-4D07-A7F9-70CD20B313BE}" destId="{2118D21F-0BCF-42A5-8722-FB3CD6152497}" srcOrd="0" destOrd="0" presId="urn:microsoft.com/office/officeart/2005/8/layout/cycle7"/>
    <dgm:cxn modelId="{A08C0F09-72BA-4849-89C8-A16940C00D42}" type="presOf" srcId="{2B762CF0-77B4-4D4D-9B69-194E0B9CF81C}" destId="{653B784F-2675-4F5A-8FAC-7ECCC1697761}" srcOrd="1" destOrd="0" presId="urn:microsoft.com/office/officeart/2005/8/layout/cycle7"/>
    <dgm:cxn modelId="{D07B9E67-4C57-4A30-B5DC-65F9E6C8706D}" type="presOf" srcId="{6E867C5C-84C6-486B-8A8E-D538DF92646D}" destId="{9B2B162A-D36D-43CB-B964-414A7D0FBF13}" srcOrd="0" destOrd="0" presId="urn:microsoft.com/office/officeart/2005/8/layout/cycle7"/>
    <dgm:cxn modelId="{C4D32AA1-2337-476C-BDC3-926AB44041E7}" type="presOf" srcId="{13223CC0-9A78-4018-8925-29EE96508DF7}" destId="{EAB151F4-29F8-4EC0-B004-4482DE03E725}" srcOrd="1" destOrd="0" presId="urn:microsoft.com/office/officeart/2005/8/layout/cycle7"/>
    <dgm:cxn modelId="{8C19B1D4-3D65-43C7-B3A7-10088BDDA691}" type="presOf" srcId="{13223CC0-9A78-4018-8925-29EE96508DF7}" destId="{B0BA6D45-E79F-430B-808E-83423DD47946}" srcOrd="0" destOrd="0" presId="urn:microsoft.com/office/officeart/2005/8/layout/cycle7"/>
    <dgm:cxn modelId="{1C7B201A-F89E-4ED6-AED5-1B77669FCEBD}" type="presParOf" srcId="{EEDD5240-C9B8-4E5D-9DDD-E56DE59AB16D}" destId="{45346E3D-4CBB-433B-80B3-6760FB0D0972}" srcOrd="0" destOrd="0" presId="urn:microsoft.com/office/officeart/2005/8/layout/cycle7"/>
    <dgm:cxn modelId="{F57E1ED1-77F2-4FD7-925B-4DF89AC9D8F1}" type="presParOf" srcId="{EEDD5240-C9B8-4E5D-9DDD-E56DE59AB16D}" destId="{FE6BC828-6448-4D94-9D56-65A9A041B6EA}" srcOrd="1" destOrd="0" presId="urn:microsoft.com/office/officeart/2005/8/layout/cycle7"/>
    <dgm:cxn modelId="{CF429A4F-095E-43B6-89B4-88E0BABFD787}" type="presParOf" srcId="{FE6BC828-6448-4D94-9D56-65A9A041B6EA}" destId="{8280698E-ADB1-47FD-9587-DABE1DCAD8FB}" srcOrd="0" destOrd="0" presId="urn:microsoft.com/office/officeart/2005/8/layout/cycle7"/>
    <dgm:cxn modelId="{8BF232D6-ECFD-45D0-B204-DF581B264C72}" type="presParOf" srcId="{EEDD5240-C9B8-4E5D-9DDD-E56DE59AB16D}" destId="{2118D21F-0BCF-42A5-8722-FB3CD6152497}" srcOrd="2" destOrd="0" presId="urn:microsoft.com/office/officeart/2005/8/layout/cycle7"/>
    <dgm:cxn modelId="{E6E4C987-9173-4497-A596-59CB2520FD2F}" type="presParOf" srcId="{EEDD5240-C9B8-4E5D-9DDD-E56DE59AB16D}" destId="{7827B0E7-5D47-41DB-87D2-B2C98A292909}" srcOrd="3" destOrd="0" presId="urn:microsoft.com/office/officeart/2005/8/layout/cycle7"/>
    <dgm:cxn modelId="{131E77E0-5C00-413F-B762-0FF1EABA1A46}" type="presParOf" srcId="{7827B0E7-5D47-41DB-87D2-B2C98A292909}" destId="{653B784F-2675-4F5A-8FAC-7ECCC1697761}" srcOrd="0" destOrd="0" presId="urn:microsoft.com/office/officeart/2005/8/layout/cycle7"/>
    <dgm:cxn modelId="{4E88BB2F-D833-494D-9F15-5F6114ABAD26}" type="presParOf" srcId="{EEDD5240-C9B8-4E5D-9DDD-E56DE59AB16D}" destId="{9B2B162A-D36D-43CB-B964-414A7D0FBF13}" srcOrd="4" destOrd="0" presId="urn:microsoft.com/office/officeart/2005/8/layout/cycle7"/>
    <dgm:cxn modelId="{4EF080BC-979E-4843-9BB3-B8F05C332640}" type="presParOf" srcId="{EEDD5240-C9B8-4E5D-9DDD-E56DE59AB16D}" destId="{B0BA6D45-E79F-430B-808E-83423DD47946}" srcOrd="5" destOrd="0" presId="urn:microsoft.com/office/officeart/2005/8/layout/cycle7"/>
    <dgm:cxn modelId="{A99D47D7-DBD9-4275-8D22-A0EC9FFA5F77}" type="presParOf" srcId="{B0BA6D45-E79F-430B-808E-83423DD47946}" destId="{EAB151F4-29F8-4EC0-B004-4482DE03E725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10C478B-9766-4114-B5AC-0F75B6A81E79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B83279E-B4A8-4225-82DD-C35661AE6880}">
      <dgm:prSet phldrT="[Text]"/>
      <dgm:spPr>
        <a:solidFill>
          <a:srgbClr val="FF0000"/>
        </a:solid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রক্ত কনিকা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B92EDA57-9967-4992-B96F-06E6C877E00F}" type="parTrans" cxnId="{52220BF6-63A6-47D2-8627-677357E8D2DD}">
      <dgm:prSet/>
      <dgm:spPr/>
      <dgm:t>
        <a:bodyPr/>
        <a:lstStyle/>
        <a:p>
          <a:endParaRPr lang="en-US"/>
        </a:p>
      </dgm:t>
    </dgm:pt>
    <dgm:pt modelId="{48D0C8B4-1B3E-4CE9-9DB4-13674B23F123}" type="sibTrans" cxnId="{52220BF6-63A6-47D2-8627-677357E8D2DD}">
      <dgm:prSet/>
      <dgm:spPr/>
      <dgm:t>
        <a:bodyPr/>
        <a:lstStyle/>
        <a:p>
          <a:endParaRPr lang="en-US"/>
        </a:p>
      </dgm:t>
    </dgm:pt>
    <dgm:pt modelId="{AAD6D694-CC3D-440E-AF87-EAE878DC8314}">
      <dgm:prSet phldrT="[Text]"/>
      <dgm:spPr>
        <a:blipFill rotWithShape="0">
          <a:blip xmlns:r="http://schemas.openxmlformats.org/officeDocument/2006/relationships" r:embed="rId1"/>
          <a:tile tx="0" ty="0" sx="100000" sy="100000" flip="none" algn="tl"/>
        </a:blip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লোহিত কনিকা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175526F3-2FA1-4ED2-BB28-CCBC63D960E2}" type="parTrans" cxnId="{0051230D-0C09-4432-960C-855A2BE979CB}">
      <dgm:prSet/>
      <dgm:spPr/>
      <dgm:t>
        <a:bodyPr/>
        <a:lstStyle/>
        <a:p>
          <a:endParaRPr lang="en-US"/>
        </a:p>
      </dgm:t>
    </dgm:pt>
    <dgm:pt modelId="{B6863812-04D2-470F-95F5-2B92522CCF74}" type="sibTrans" cxnId="{0051230D-0C09-4432-960C-855A2BE979CB}">
      <dgm:prSet/>
      <dgm:spPr/>
      <dgm:t>
        <a:bodyPr/>
        <a:lstStyle/>
        <a:p>
          <a:endParaRPr lang="en-US"/>
        </a:p>
      </dgm:t>
    </dgm:pt>
    <dgm:pt modelId="{8D67046F-7AEB-4185-B47E-ECEB0933296B}">
      <dgm:prSet phldrT="[Text]" custT="1"/>
      <dgm:spPr>
        <a:solidFill>
          <a:srgbClr val="00B0F0"/>
        </a:solidFill>
      </dgm:spPr>
      <dgm:t>
        <a:bodyPr/>
        <a:lstStyle/>
        <a:p>
          <a:r>
            <a:rPr lang="bn-BD" sz="1800" dirty="0" smtClean="0">
              <a:latin typeface="NikoshBAN" pitchFamily="2" charset="0"/>
              <a:cs typeface="NikoshBAN" pitchFamily="2" charset="0"/>
            </a:rPr>
            <a:t>অনুচিক্রা</a:t>
          </a:r>
          <a:r>
            <a:rPr lang="bn-BD" sz="1900" dirty="0" smtClean="0">
              <a:latin typeface="NikoshBAN" pitchFamily="2" charset="0"/>
              <a:cs typeface="NikoshBAN" pitchFamily="2" charset="0"/>
            </a:rPr>
            <a:t> </a:t>
          </a:r>
          <a:endParaRPr lang="en-US" sz="1900" dirty="0">
            <a:latin typeface="NikoshBAN" pitchFamily="2" charset="0"/>
            <a:cs typeface="NikoshBAN" pitchFamily="2" charset="0"/>
          </a:endParaRPr>
        </a:p>
      </dgm:t>
    </dgm:pt>
    <dgm:pt modelId="{A9798AC8-81C5-4571-A326-F1EC30C8C14A}" type="parTrans" cxnId="{07692C8D-F893-4E67-9DA0-5DBE67EC9484}">
      <dgm:prSet/>
      <dgm:spPr/>
      <dgm:t>
        <a:bodyPr/>
        <a:lstStyle/>
        <a:p>
          <a:endParaRPr lang="en-US"/>
        </a:p>
      </dgm:t>
    </dgm:pt>
    <dgm:pt modelId="{76C3DF1E-80C0-442D-BEE0-AC3A89DB6C56}" type="sibTrans" cxnId="{07692C8D-F893-4E67-9DA0-5DBE67EC9484}">
      <dgm:prSet/>
      <dgm:spPr/>
      <dgm:t>
        <a:bodyPr/>
        <a:lstStyle/>
        <a:p>
          <a:endParaRPr lang="en-US"/>
        </a:p>
      </dgm:t>
    </dgm:pt>
    <dgm:pt modelId="{04EF98AB-7330-4624-8A9C-5BA7D9DB7E11}">
      <dgm:prSet phldrT="[Text]"/>
      <dgm:spPr>
        <a:solidFill>
          <a:srgbClr val="00B0F0"/>
        </a:solidFill>
      </dgm:spPr>
      <dgm:t>
        <a:bodyPr/>
        <a:lstStyle/>
        <a:p>
          <a:r>
            <a:rPr lang="bn-BD" dirty="0" smtClean="0">
              <a:latin typeface="NikoshBAN" pitchFamily="2" charset="0"/>
              <a:cs typeface="NikoshBAN" pitchFamily="2" charset="0"/>
            </a:rPr>
            <a:t>শ্বেত কনিকা </a:t>
          </a:r>
          <a:endParaRPr lang="en-US" dirty="0">
            <a:latin typeface="NikoshBAN" pitchFamily="2" charset="0"/>
            <a:cs typeface="NikoshBAN" pitchFamily="2" charset="0"/>
          </a:endParaRPr>
        </a:p>
      </dgm:t>
    </dgm:pt>
    <dgm:pt modelId="{7E361B39-0880-485F-8AB3-8542F1F10DFC}" type="parTrans" cxnId="{F48E800E-C373-49EB-8C62-C9BB1AFC5F99}">
      <dgm:prSet/>
      <dgm:spPr/>
      <dgm:t>
        <a:bodyPr/>
        <a:lstStyle/>
        <a:p>
          <a:endParaRPr lang="en-US"/>
        </a:p>
      </dgm:t>
    </dgm:pt>
    <dgm:pt modelId="{E60121ED-8B1C-4542-9A4A-8D5BAC0794D0}" type="sibTrans" cxnId="{F48E800E-C373-49EB-8C62-C9BB1AFC5F99}">
      <dgm:prSet/>
      <dgm:spPr/>
      <dgm:t>
        <a:bodyPr/>
        <a:lstStyle/>
        <a:p>
          <a:endParaRPr lang="en-US"/>
        </a:p>
      </dgm:t>
    </dgm:pt>
    <dgm:pt modelId="{DD976D76-8AC8-4BFF-8E78-63F0F5C0D70C}" type="pres">
      <dgm:prSet presAssocID="{210C478B-9766-4114-B5AC-0F75B6A81E7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15B3172A-EA89-4540-8C00-765D9962535F}" type="pres">
      <dgm:prSet presAssocID="{DB83279E-B4A8-4225-82DD-C35661AE6880}" presName="singleCycle" presStyleCnt="0"/>
      <dgm:spPr/>
    </dgm:pt>
    <dgm:pt modelId="{9867BD7B-A851-4211-A7F5-BFD476EBDF0E}" type="pres">
      <dgm:prSet presAssocID="{DB83279E-B4A8-4225-82DD-C35661AE6880}" presName="singleCenter" presStyleLbl="node1" presStyleIdx="0" presStyleCnt="4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578EA4E9-969E-480C-A586-C7E1C1A0D8D9}" type="pres">
      <dgm:prSet presAssocID="{175526F3-2FA1-4ED2-BB28-CCBC63D960E2}" presName="Name56" presStyleLbl="parChTrans1D2" presStyleIdx="0" presStyleCnt="3"/>
      <dgm:spPr/>
      <dgm:t>
        <a:bodyPr/>
        <a:lstStyle/>
        <a:p>
          <a:endParaRPr lang="en-US"/>
        </a:p>
      </dgm:t>
    </dgm:pt>
    <dgm:pt modelId="{E31FC249-A7A7-4BEC-AED4-E4731ACE5E67}" type="pres">
      <dgm:prSet presAssocID="{AAD6D694-CC3D-440E-AF87-EAE878DC8314}" presName="text0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2473C1-11F2-4CE6-9B1F-42AC94DD36B9}" type="pres">
      <dgm:prSet presAssocID="{A9798AC8-81C5-4571-A326-F1EC30C8C14A}" presName="Name56" presStyleLbl="parChTrans1D2" presStyleIdx="1" presStyleCnt="3"/>
      <dgm:spPr/>
      <dgm:t>
        <a:bodyPr/>
        <a:lstStyle/>
        <a:p>
          <a:endParaRPr lang="en-US"/>
        </a:p>
      </dgm:t>
    </dgm:pt>
    <dgm:pt modelId="{5D96BD06-7518-4022-9419-ECFAFB7E3B0E}" type="pres">
      <dgm:prSet presAssocID="{8D67046F-7AEB-4185-B47E-ECEB0933296B}" presName="text0" presStyleLbl="node1" presStyleIdx="2" presStyleCnt="4" custRadScaleRad="100091" custRadScaleInc="-3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8F55FC-AB1A-4865-A922-967254BC69BA}" type="pres">
      <dgm:prSet presAssocID="{7E361B39-0880-485F-8AB3-8542F1F10DFC}" presName="Name56" presStyleLbl="parChTrans1D2" presStyleIdx="2" presStyleCnt="3"/>
      <dgm:spPr/>
      <dgm:t>
        <a:bodyPr/>
        <a:lstStyle/>
        <a:p>
          <a:endParaRPr lang="en-US"/>
        </a:p>
      </dgm:t>
    </dgm:pt>
    <dgm:pt modelId="{031D8E58-E402-44E7-81C4-1237D6C25F01}" type="pres">
      <dgm:prSet presAssocID="{04EF98AB-7330-4624-8A9C-5BA7D9DB7E11}" presName="text0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2220BF6-63A6-47D2-8627-677357E8D2DD}" srcId="{210C478B-9766-4114-B5AC-0F75B6A81E79}" destId="{DB83279E-B4A8-4225-82DD-C35661AE6880}" srcOrd="0" destOrd="0" parTransId="{B92EDA57-9967-4992-B96F-06E6C877E00F}" sibTransId="{48D0C8B4-1B3E-4CE9-9DB4-13674B23F123}"/>
    <dgm:cxn modelId="{03442458-E2ED-4C39-B7DE-8E27BC511BFE}" type="presOf" srcId="{A9798AC8-81C5-4571-A326-F1EC30C8C14A}" destId="{612473C1-11F2-4CE6-9B1F-42AC94DD36B9}" srcOrd="0" destOrd="0" presId="urn:microsoft.com/office/officeart/2008/layout/RadialCluster"/>
    <dgm:cxn modelId="{F48E800E-C373-49EB-8C62-C9BB1AFC5F99}" srcId="{DB83279E-B4A8-4225-82DD-C35661AE6880}" destId="{04EF98AB-7330-4624-8A9C-5BA7D9DB7E11}" srcOrd="2" destOrd="0" parTransId="{7E361B39-0880-485F-8AB3-8542F1F10DFC}" sibTransId="{E60121ED-8B1C-4542-9A4A-8D5BAC0794D0}"/>
    <dgm:cxn modelId="{0051230D-0C09-4432-960C-855A2BE979CB}" srcId="{DB83279E-B4A8-4225-82DD-C35661AE6880}" destId="{AAD6D694-CC3D-440E-AF87-EAE878DC8314}" srcOrd="0" destOrd="0" parTransId="{175526F3-2FA1-4ED2-BB28-CCBC63D960E2}" sibTransId="{B6863812-04D2-470F-95F5-2B92522CCF74}"/>
    <dgm:cxn modelId="{4C3A4F7D-D10D-4987-9D88-42E5CC806CCB}" type="presOf" srcId="{210C478B-9766-4114-B5AC-0F75B6A81E79}" destId="{DD976D76-8AC8-4BFF-8E78-63F0F5C0D70C}" srcOrd="0" destOrd="0" presId="urn:microsoft.com/office/officeart/2008/layout/RadialCluster"/>
    <dgm:cxn modelId="{C0DEF52B-7164-4363-B08D-390594DAB62B}" type="presOf" srcId="{7E361B39-0880-485F-8AB3-8542F1F10DFC}" destId="{9B8F55FC-AB1A-4865-A922-967254BC69BA}" srcOrd="0" destOrd="0" presId="urn:microsoft.com/office/officeart/2008/layout/RadialCluster"/>
    <dgm:cxn modelId="{DCCE1814-AAEF-4A9F-ADC5-3CA0D926BCFB}" type="presOf" srcId="{8D67046F-7AEB-4185-B47E-ECEB0933296B}" destId="{5D96BD06-7518-4022-9419-ECFAFB7E3B0E}" srcOrd="0" destOrd="0" presId="urn:microsoft.com/office/officeart/2008/layout/RadialCluster"/>
    <dgm:cxn modelId="{07692C8D-F893-4E67-9DA0-5DBE67EC9484}" srcId="{DB83279E-B4A8-4225-82DD-C35661AE6880}" destId="{8D67046F-7AEB-4185-B47E-ECEB0933296B}" srcOrd="1" destOrd="0" parTransId="{A9798AC8-81C5-4571-A326-F1EC30C8C14A}" sibTransId="{76C3DF1E-80C0-442D-BEE0-AC3A89DB6C56}"/>
    <dgm:cxn modelId="{60FF5D33-B63A-4B1F-8468-4992DF0EBE7A}" type="presOf" srcId="{DB83279E-B4A8-4225-82DD-C35661AE6880}" destId="{9867BD7B-A851-4211-A7F5-BFD476EBDF0E}" srcOrd="0" destOrd="0" presId="urn:microsoft.com/office/officeart/2008/layout/RadialCluster"/>
    <dgm:cxn modelId="{0B175012-FB80-4AB9-B290-BADDDF6C2947}" type="presOf" srcId="{AAD6D694-CC3D-440E-AF87-EAE878DC8314}" destId="{E31FC249-A7A7-4BEC-AED4-E4731ACE5E67}" srcOrd="0" destOrd="0" presId="urn:microsoft.com/office/officeart/2008/layout/RadialCluster"/>
    <dgm:cxn modelId="{AB275D6A-4D97-4A88-8192-4DA1409FA3F0}" type="presOf" srcId="{04EF98AB-7330-4624-8A9C-5BA7D9DB7E11}" destId="{031D8E58-E402-44E7-81C4-1237D6C25F01}" srcOrd="0" destOrd="0" presId="urn:microsoft.com/office/officeart/2008/layout/RadialCluster"/>
    <dgm:cxn modelId="{89EBCCAF-02C2-4EFC-B15C-E9E393C61255}" type="presOf" srcId="{175526F3-2FA1-4ED2-BB28-CCBC63D960E2}" destId="{578EA4E9-969E-480C-A586-C7E1C1A0D8D9}" srcOrd="0" destOrd="0" presId="urn:microsoft.com/office/officeart/2008/layout/RadialCluster"/>
    <dgm:cxn modelId="{BDA16F30-AAF1-470F-BBAF-ECEEA7C66901}" type="presParOf" srcId="{DD976D76-8AC8-4BFF-8E78-63F0F5C0D70C}" destId="{15B3172A-EA89-4540-8C00-765D9962535F}" srcOrd="0" destOrd="0" presId="urn:microsoft.com/office/officeart/2008/layout/RadialCluster"/>
    <dgm:cxn modelId="{DF997D8B-1D9F-4036-866C-1C99B6857FA4}" type="presParOf" srcId="{15B3172A-EA89-4540-8C00-765D9962535F}" destId="{9867BD7B-A851-4211-A7F5-BFD476EBDF0E}" srcOrd="0" destOrd="0" presId="urn:microsoft.com/office/officeart/2008/layout/RadialCluster"/>
    <dgm:cxn modelId="{13EF0A82-79C3-4805-9B83-09E609B84999}" type="presParOf" srcId="{15B3172A-EA89-4540-8C00-765D9962535F}" destId="{578EA4E9-969E-480C-A586-C7E1C1A0D8D9}" srcOrd="1" destOrd="0" presId="urn:microsoft.com/office/officeart/2008/layout/RadialCluster"/>
    <dgm:cxn modelId="{DB447FA0-8FFC-459F-9015-97ACD40314C3}" type="presParOf" srcId="{15B3172A-EA89-4540-8C00-765D9962535F}" destId="{E31FC249-A7A7-4BEC-AED4-E4731ACE5E67}" srcOrd="2" destOrd="0" presId="urn:microsoft.com/office/officeart/2008/layout/RadialCluster"/>
    <dgm:cxn modelId="{A509B1E5-0851-4F12-9D0C-B5FC63E419C8}" type="presParOf" srcId="{15B3172A-EA89-4540-8C00-765D9962535F}" destId="{612473C1-11F2-4CE6-9B1F-42AC94DD36B9}" srcOrd="3" destOrd="0" presId="urn:microsoft.com/office/officeart/2008/layout/RadialCluster"/>
    <dgm:cxn modelId="{74976ED3-F63E-4291-9964-AC990FE551E3}" type="presParOf" srcId="{15B3172A-EA89-4540-8C00-765D9962535F}" destId="{5D96BD06-7518-4022-9419-ECFAFB7E3B0E}" srcOrd="4" destOrd="0" presId="urn:microsoft.com/office/officeart/2008/layout/RadialCluster"/>
    <dgm:cxn modelId="{8628FCFF-AD5B-496F-8C0B-2138CF1D65B4}" type="presParOf" srcId="{15B3172A-EA89-4540-8C00-765D9962535F}" destId="{9B8F55FC-AB1A-4865-A922-967254BC69BA}" srcOrd="5" destOrd="0" presId="urn:microsoft.com/office/officeart/2008/layout/RadialCluster"/>
    <dgm:cxn modelId="{1D3F481B-6B4F-4B13-9A87-18CAC98E2049}" type="presParOf" srcId="{15B3172A-EA89-4540-8C00-765D9962535F}" destId="{031D8E58-E402-44E7-81C4-1237D6C25F01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346E3D-4CBB-433B-80B3-6760FB0D0972}">
      <dsp:nvSpPr>
        <dsp:cNvPr id="0" name=""/>
        <dsp:cNvSpPr/>
      </dsp:nvSpPr>
      <dsp:spPr>
        <a:xfrm>
          <a:off x="2057396" y="2"/>
          <a:ext cx="2078124" cy="1039062"/>
        </a:xfrm>
        <a:prstGeom prst="roundRect">
          <a:avLst>
            <a:gd name="adj" fmla="val 10000"/>
          </a:avLst>
        </a:prstGeom>
        <a:solidFill>
          <a:srgbClr val="C0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800" kern="1200" dirty="0" smtClean="0">
              <a:latin typeface="NikoshBAN" pitchFamily="2" charset="0"/>
              <a:cs typeface="NikoshBAN" pitchFamily="2" charset="0"/>
            </a:rPr>
            <a:t>রক্ত </a:t>
          </a:r>
          <a:endParaRPr lang="en-US" sz="3800" kern="1200" dirty="0">
            <a:latin typeface="NikoshBAN" pitchFamily="2" charset="0"/>
            <a:cs typeface="NikoshBAN" pitchFamily="2" charset="0"/>
          </a:endParaRPr>
        </a:p>
      </dsp:txBody>
      <dsp:txXfrm>
        <a:off x="2087829" y="30435"/>
        <a:ext cx="2017258" cy="978196"/>
      </dsp:txXfrm>
    </dsp:sp>
    <dsp:sp modelId="{FE6BC828-6448-4D94-9D56-65A9A041B6EA}">
      <dsp:nvSpPr>
        <dsp:cNvPr id="0" name=""/>
        <dsp:cNvSpPr/>
      </dsp:nvSpPr>
      <dsp:spPr>
        <a:xfrm rot="3676611">
          <a:off x="3369696" y="1824183"/>
          <a:ext cx="1082739" cy="36367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3478797" y="1896917"/>
        <a:ext cx="864537" cy="218203"/>
      </dsp:txXfrm>
    </dsp:sp>
    <dsp:sp modelId="{2118D21F-0BCF-42A5-8722-FB3CD6152497}">
      <dsp:nvSpPr>
        <dsp:cNvPr id="0" name=""/>
        <dsp:cNvSpPr/>
      </dsp:nvSpPr>
      <dsp:spPr>
        <a:xfrm>
          <a:off x="3686612" y="2972973"/>
          <a:ext cx="2078124" cy="1039062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800" kern="1200" dirty="0" smtClean="0">
              <a:latin typeface="NikoshBAN" pitchFamily="2" charset="0"/>
              <a:cs typeface="NikoshBAN" pitchFamily="2" charset="0"/>
            </a:rPr>
            <a:t>রক্ত কনিকা </a:t>
          </a:r>
          <a:endParaRPr lang="en-US" sz="3800" kern="1200" dirty="0">
            <a:latin typeface="NikoshBAN" pitchFamily="2" charset="0"/>
            <a:cs typeface="NikoshBAN" pitchFamily="2" charset="0"/>
          </a:endParaRPr>
        </a:p>
      </dsp:txBody>
      <dsp:txXfrm>
        <a:off x="3717045" y="3003406"/>
        <a:ext cx="2017258" cy="978196"/>
      </dsp:txXfrm>
    </dsp:sp>
    <dsp:sp modelId="{7827B0E7-5D47-41DB-87D2-B2C98A292909}">
      <dsp:nvSpPr>
        <dsp:cNvPr id="0" name=""/>
        <dsp:cNvSpPr/>
      </dsp:nvSpPr>
      <dsp:spPr>
        <a:xfrm rot="10800000">
          <a:off x="2468530" y="3310668"/>
          <a:ext cx="1082739" cy="36367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 rot="10800000">
        <a:off x="2577631" y="3383402"/>
        <a:ext cx="864537" cy="218203"/>
      </dsp:txXfrm>
    </dsp:sp>
    <dsp:sp modelId="{9B2B162A-D36D-43CB-B964-414A7D0FBF13}">
      <dsp:nvSpPr>
        <dsp:cNvPr id="0" name=""/>
        <dsp:cNvSpPr/>
      </dsp:nvSpPr>
      <dsp:spPr>
        <a:xfrm>
          <a:off x="255063" y="2972973"/>
          <a:ext cx="2078124" cy="1039062"/>
        </a:xfrm>
        <a:prstGeom prst="roundRect">
          <a:avLst>
            <a:gd name="adj" fmla="val 10000"/>
          </a:avLst>
        </a:prstGeom>
        <a:solidFill>
          <a:srgbClr val="7030A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800" kern="1200" dirty="0" smtClean="0">
              <a:latin typeface="NikoshBAN" pitchFamily="2" charset="0"/>
              <a:cs typeface="NikoshBAN" pitchFamily="2" charset="0"/>
            </a:rPr>
            <a:t>রক্ত রস </a:t>
          </a:r>
          <a:endParaRPr lang="en-US" sz="3800" kern="1200" dirty="0">
            <a:latin typeface="NikoshBAN" pitchFamily="2" charset="0"/>
            <a:cs typeface="NikoshBAN" pitchFamily="2" charset="0"/>
          </a:endParaRPr>
        </a:p>
      </dsp:txBody>
      <dsp:txXfrm>
        <a:off x="285496" y="3003406"/>
        <a:ext cx="2017258" cy="978196"/>
      </dsp:txXfrm>
    </dsp:sp>
    <dsp:sp modelId="{B0BA6D45-E79F-430B-808E-83423DD47946}">
      <dsp:nvSpPr>
        <dsp:cNvPr id="0" name=""/>
        <dsp:cNvSpPr/>
      </dsp:nvSpPr>
      <dsp:spPr>
        <a:xfrm rot="18073555">
          <a:off x="1653922" y="1824183"/>
          <a:ext cx="1082739" cy="363671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500" kern="1200"/>
        </a:p>
      </dsp:txBody>
      <dsp:txXfrm>
        <a:off x="1763023" y="1896917"/>
        <a:ext cx="864537" cy="2182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67BD7B-A851-4211-A7F5-BFD476EBDF0E}">
      <dsp:nvSpPr>
        <dsp:cNvPr id="0" name=""/>
        <dsp:cNvSpPr/>
      </dsp:nvSpPr>
      <dsp:spPr>
        <a:xfrm>
          <a:off x="2438399" y="1890712"/>
          <a:ext cx="1219200" cy="1219200"/>
        </a:xfrm>
        <a:prstGeom prst="roundRect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6360" tIns="86360" rIns="86360" bIns="8636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400" kern="1200" dirty="0" smtClean="0">
              <a:latin typeface="NikoshBAN" pitchFamily="2" charset="0"/>
              <a:cs typeface="NikoshBAN" pitchFamily="2" charset="0"/>
            </a:rPr>
            <a:t>রক্ত কনিকা </a:t>
          </a:r>
          <a:endParaRPr lang="en-US" sz="3400" kern="1200" dirty="0">
            <a:latin typeface="NikoshBAN" pitchFamily="2" charset="0"/>
            <a:cs typeface="NikoshBAN" pitchFamily="2" charset="0"/>
          </a:endParaRPr>
        </a:p>
      </dsp:txBody>
      <dsp:txXfrm>
        <a:off x="2497915" y="1950228"/>
        <a:ext cx="1100168" cy="1100168"/>
      </dsp:txXfrm>
    </dsp:sp>
    <dsp:sp modelId="{578EA4E9-969E-480C-A586-C7E1C1A0D8D9}">
      <dsp:nvSpPr>
        <dsp:cNvPr id="0" name=""/>
        <dsp:cNvSpPr/>
      </dsp:nvSpPr>
      <dsp:spPr>
        <a:xfrm rot="16200000">
          <a:off x="2620390" y="1463103"/>
          <a:ext cx="85521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85521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31FC249-A7A7-4BEC-AED4-E4731ACE5E67}">
      <dsp:nvSpPr>
        <dsp:cNvPr id="0" name=""/>
        <dsp:cNvSpPr/>
      </dsp:nvSpPr>
      <dsp:spPr>
        <a:xfrm>
          <a:off x="2639567" y="218630"/>
          <a:ext cx="816864" cy="816864"/>
        </a:xfrm>
        <a:prstGeom prst="roundRect">
          <a:avLst/>
        </a:prstGeom>
        <a:blipFill rotWithShape="0">
          <a:blip xmlns:r="http://schemas.openxmlformats.org/officeDocument/2006/relationships" r:embed="rId1"/>
          <a:tile tx="0" ty="0" sx="100000" sy="100000" flip="none" algn="tl"/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200" kern="1200" dirty="0" smtClean="0">
              <a:latin typeface="NikoshBAN" pitchFamily="2" charset="0"/>
              <a:cs typeface="NikoshBAN" pitchFamily="2" charset="0"/>
            </a:rPr>
            <a:t>লোহিত কনিকা </a:t>
          </a:r>
          <a:endParaRPr lang="en-US" sz="2200" kern="1200" dirty="0">
            <a:latin typeface="NikoshBAN" pitchFamily="2" charset="0"/>
            <a:cs typeface="NikoshBAN" pitchFamily="2" charset="0"/>
          </a:endParaRPr>
        </a:p>
      </dsp:txBody>
      <dsp:txXfrm>
        <a:off x="2679443" y="258506"/>
        <a:ext cx="737112" cy="737112"/>
      </dsp:txXfrm>
    </dsp:sp>
    <dsp:sp modelId="{612473C1-11F2-4CE6-9B1F-42AC94DD36B9}">
      <dsp:nvSpPr>
        <dsp:cNvPr id="0" name=""/>
        <dsp:cNvSpPr/>
      </dsp:nvSpPr>
      <dsp:spPr>
        <a:xfrm rot="1785708">
          <a:off x="3611286" y="3023187"/>
          <a:ext cx="70223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70223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96BD06-7518-4022-9419-ECFAFB7E3B0E}">
      <dsp:nvSpPr>
        <dsp:cNvPr id="0" name=""/>
        <dsp:cNvSpPr/>
      </dsp:nvSpPr>
      <dsp:spPr>
        <a:xfrm>
          <a:off x="4267209" y="3022599"/>
          <a:ext cx="816864" cy="816864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1800" kern="1200" dirty="0" smtClean="0">
              <a:latin typeface="NikoshBAN" pitchFamily="2" charset="0"/>
              <a:cs typeface="NikoshBAN" pitchFamily="2" charset="0"/>
            </a:rPr>
            <a:t>অনুচিক্রা</a:t>
          </a:r>
          <a:r>
            <a:rPr lang="bn-BD" sz="1900" kern="1200" dirty="0" smtClean="0">
              <a:latin typeface="NikoshBAN" pitchFamily="2" charset="0"/>
              <a:cs typeface="NikoshBAN" pitchFamily="2" charset="0"/>
            </a:rPr>
            <a:t> </a:t>
          </a:r>
          <a:endParaRPr lang="en-US" sz="1900" kern="1200" dirty="0">
            <a:latin typeface="NikoshBAN" pitchFamily="2" charset="0"/>
            <a:cs typeface="NikoshBAN" pitchFamily="2" charset="0"/>
          </a:endParaRPr>
        </a:p>
      </dsp:txBody>
      <dsp:txXfrm>
        <a:off x="4307085" y="3062475"/>
        <a:ext cx="737112" cy="737112"/>
      </dsp:txXfrm>
    </dsp:sp>
    <dsp:sp modelId="{9B8F55FC-AB1A-4865-A922-967254BC69BA}">
      <dsp:nvSpPr>
        <dsp:cNvPr id="0" name=""/>
        <dsp:cNvSpPr/>
      </dsp:nvSpPr>
      <dsp:spPr>
        <a:xfrm rot="9000000">
          <a:off x="1787411" y="3026697"/>
          <a:ext cx="697727" cy="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697727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1D8E58-E402-44E7-81C4-1237D6C25F01}">
      <dsp:nvSpPr>
        <dsp:cNvPr id="0" name=""/>
        <dsp:cNvSpPr/>
      </dsp:nvSpPr>
      <dsp:spPr>
        <a:xfrm>
          <a:off x="1017285" y="3028505"/>
          <a:ext cx="816864" cy="816864"/>
        </a:xfrm>
        <a:prstGeom prst="round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200" kern="1200" dirty="0" smtClean="0">
              <a:latin typeface="NikoshBAN" pitchFamily="2" charset="0"/>
              <a:cs typeface="NikoshBAN" pitchFamily="2" charset="0"/>
            </a:rPr>
            <a:t>শ্বেত কনিকা </a:t>
          </a:r>
          <a:endParaRPr lang="en-US" sz="2200" kern="1200" dirty="0">
            <a:latin typeface="NikoshBAN" pitchFamily="2" charset="0"/>
            <a:cs typeface="NikoshBAN" pitchFamily="2" charset="0"/>
          </a:endParaRPr>
        </a:p>
      </dsp:txBody>
      <dsp:txXfrm>
        <a:off x="1057161" y="3068381"/>
        <a:ext cx="737112" cy="7371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8998-7F4D-4EE7-BFF0-D13CDA66B6FB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CDF-4749-46D9-8E39-06193318B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06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8998-7F4D-4EE7-BFF0-D13CDA66B6FB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CDF-4749-46D9-8E39-06193318B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21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8998-7F4D-4EE7-BFF0-D13CDA66B6FB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CDF-4749-46D9-8E39-06193318B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6284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8998-7F4D-4EE7-BFF0-D13CDA66B6FB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CDF-4749-46D9-8E39-06193318B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918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8998-7F4D-4EE7-BFF0-D13CDA66B6FB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CDF-4749-46D9-8E39-06193318B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164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8998-7F4D-4EE7-BFF0-D13CDA66B6FB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CDF-4749-46D9-8E39-06193318B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3694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8998-7F4D-4EE7-BFF0-D13CDA66B6FB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CDF-4749-46D9-8E39-06193318B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47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8998-7F4D-4EE7-BFF0-D13CDA66B6FB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CDF-4749-46D9-8E39-06193318B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59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8998-7F4D-4EE7-BFF0-D13CDA66B6FB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CDF-4749-46D9-8E39-06193318B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31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8998-7F4D-4EE7-BFF0-D13CDA66B6FB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CDF-4749-46D9-8E39-06193318B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6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98998-7F4D-4EE7-BFF0-D13CDA66B6FB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BECDF-4749-46D9-8E39-06193318B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139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F98998-7F4D-4EE7-BFF0-D13CDA66B6FB}" type="datetimeFigureOut">
              <a:rPr lang="en-US" smtClean="0"/>
              <a:t>1/24/2014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BECDF-4749-46D9-8E39-06193318BA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438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5.jpeg"/><Relationship Id="rId4" Type="http://schemas.openxmlformats.org/officeDocument/2006/relationships/image" Target="../media/image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28600"/>
            <a:ext cx="7772400" cy="1447800"/>
          </a:xfrm>
          <a:ln>
            <a:solidFill>
              <a:schemeClr val="accent2">
                <a:lumMod val="50000"/>
              </a:schemeClr>
            </a:solidFill>
          </a:ln>
        </p:spPr>
        <p:txBody>
          <a:bodyPr>
            <a:no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স্বাগতম / শুভেচ্ছা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466027" flipV="1">
            <a:off x="1692740" y="2807758"/>
            <a:ext cx="4633180" cy="2903459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3658047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ubtitle 2"/>
          <p:cNvSpPr txBox="1">
            <a:spLocks/>
          </p:cNvSpPr>
          <p:nvPr/>
        </p:nvSpPr>
        <p:spPr>
          <a:xfrm>
            <a:off x="2362200" y="2535177"/>
            <a:ext cx="6248400" cy="396858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 মোহাম্মাদ গোলাম আফছার 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দাগনভুইয়া একাডেমী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82688" y="364393"/>
            <a:ext cx="5410200" cy="169277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শিক্ষক </a:t>
            </a:r>
            <a:r>
              <a:rPr lang="bn-BD" sz="6000" dirty="0">
                <a:latin typeface="NikoshBAN" pitchFamily="2" charset="0"/>
                <a:cs typeface="NikoshBAN" pitchFamily="2" charset="0"/>
              </a:rPr>
              <a:t>পরিচিতি    </a:t>
            </a:r>
          </a:p>
          <a:p>
            <a:pPr algn="ctr"/>
            <a:endParaRPr lang="bn-BD" sz="4400" dirty="0" smtClean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 descr="C:\Users\DOEL\Desktop\absar photo\Photo047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52400"/>
            <a:ext cx="2074862" cy="258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152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20375387">
            <a:off x="712279" y="3586596"/>
            <a:ext cx="8178421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বিষয় </a:t>
            </a:r>
            <a:r>
              <a:rPr lang="bn-BD" sz="9600" dirty="0" smtClean="0">
                <a:latin typeface="NikoshBAN" pitchFamily="2" charset="0"/>
                <a:cs typeface="NikoshBAN" pitchFamily="2" charset="0"/>
              </a:rPr>
              <a:t>–জীব বিজ্ঞান   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1295400" y="605104"/>
            <a:ext cx="5832142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>
                <a:latin typeface="NikoshBAN" pitchFamily="2" charset="0"/>
                <a:cs typeface="NikoshBAN" pitchFamily="2" charset="0"/>
              </a:rPr>
              <a:t>শ্রেণি – নবম</a:t>
            </a:r>
            <a:endParaRPr lang="bn-BD" sz="2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9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1008102" y="2913102"/>
            <a:ext cx="4800600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শিখনফল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flipH="1">
            <a:off x="2209800" y="2209800"/>
            <a:ext cx="5638800" cy="2862322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রক্ত কি বলতে পারবে </a:t>
            </a:r>
          </a:p>
          <a:p>
            <a:pPr marL="285750" indent="-285750">
              <a:buFont typeface="Arial" charset="0"/>
              <a:buChar char="•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রক্তের উপাদান কয়টি ও কি কি বলতে পারবে </a:t>
            </a:r>
          </a:p>
          <a:p>
            <a:pPr marL="285750" indent="-285750">
              <a:buFont typeface="Arial" charset="0"/>
              <a:buChar char="•"/>
            </a:pP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রক্তের কনিকা গুলোর  চিএ চিহ্নিত করতে  পারবে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871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4552" y="685800"/>
            <a:ext cx="5410200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পাঠের অনুকেল পরিবেশ 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277" y="2049753"/>
            <a:ext cx="2225675" cy="209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561" y="2041478"/>
            <a:ext cx="2493963" cy="217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484460" y="4282393"/>
            <a:ext cx="2620940" cy="2340135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027907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7821379">
            <a:off x="-721540" y="2119221"/>
            <a:ext cx="5564903" cy="144655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পাঠ শিরোনাম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2895600"/>
            <a:ext cx="6045957" cy="7694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রক্ত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 রক্ত রস ও রক্তের কাজ 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613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457200"/>
            <a:ext cx="73914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রক্তঃ রক্ত এক ধরনের তরল যোজক কলা।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656214399"/>
              </p:ext>
            </p:extLst>
          </p:nvPr>
        </p:nvGraphicFramePr>
        <p:xfrm>
          <a:off x="1600200" y="1447800"/>
          <a:ext cx="6019800" cy="4013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2372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1261" y="304800"/>
            <a:ext cx="5262880" cy="3962400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591262" y="4495800"/>
            <a:ext cx="5262879" cy="175432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>
                <a:latin typeface="NikoshBAN" pitchFamily="2" charset="0"/>
                <a:cs typeface="NikoshBAN" pitchFamily="2" charset="0"/>
              </a:rPr>
              <a:t>রক্ত রস 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350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88818024"/>
              </p:ext>
            </p:extLst>
          </p:nvPr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26634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368" y="812041"/>
            <a:ext cx="5029200" cy="5029200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3048000" y="152400"/>
            <a:ext cx="2895600" cy="584775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লোহিত কণিকা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019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52400"/>
            <a:ext cx="5638800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chemeClr val="accent6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লোহিত কণিকার  আকার আকৃতি ও কাজ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57300" y="1556266"/>
            <a:ext cx="6477000" cy="212365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endParaRPr lang="bn-BD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গোলাকার বা ডিম্বাকার </a:t>
            </a:r>
          </a:p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দ্বি – উত্তল  ও নিউক্লিয়াসযুক্ত 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95600" y="990600"/>
            <a:ext cx="1600200" cy="46166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>
                <a:latin typeface="NikoshBAN" pitchFamily="2" charset="0"/>
                <a:cs typeface="NikoshBAN" pitchFamily="2" charset="0"/>
              </a:rPr>
              <a:t>আকার আকৃতি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352800" y="3806241"/>
            <a:ext cx="1066800" cy="707886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>
                <a:latin typeface="NikoshBAN" pitchFamily="2" charset="0"/>
                <a:cs typeface="NikoshBAN" pitchFamily="2" charset="0"/>
              </a:rPr>
              <a:t>কাজ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76400" y="4953000"/>
            <a:ext cx="5638800" cy="584775"/>
          </a:xfrm>
          <a:prstGeom prst="rect">
            <a:avLst/>
          </a:prstGeom>
          <a:blipFill>
            <a:blip r:embed="rId6"/>
            <a:tile tx="0" ty="0" sx="100000" sy="100000" flip="none" algn="tl"/>
          </a:blip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>
                <a:latin typeface="NikoshBAN" pitchFamily="2" charset="0"/>
                <a:cs typeface="NikoshBAN" pitchFamily="2" charset="0"/>
              </a:rPr>
              <a:t>* রক্তে হিমোগ্লোবিন তৈরিতে সাহায্য করে । </a:t>
            </a:r>
          </a:p>
        </p:txBody>
      </p:sp>
    </p:spTree>
    <p:extLst>
      <p:ext uri="{BB962C8B-B14F-4D97-AF65-F5344CB8AC3E}">
        <p14:creationId xmlns:p14="http://schemas.microsoft.com/office/powerpoint/2010/main" val="19438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0400" y="76200"/>
            <a:ext cx="236220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শ্বেত কণিকা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371601"/>
            <a:ext cx="3733800" cy="4766004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759266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985756"/>
            <a:ext cx="4800600" cy="52322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শ্বেত রক্ত কণিকার আকার আকৃতি ও কাজ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038" y="2260828"/>
            <a:ext cx="7162800" cy="230832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আকারে বড়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সংখ্যায় কম </a:t>
            </a:r>
          </a:p>
          <a:p>
            <a:r>
              <a:rPr lang="en-US" sz="36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বর্ণহীন , পরিবতর্নশীল  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10800000" flipV="1">
            <a:off x="3048000" y="1524310"/>
            <a:ext cx="2209800" cy="584775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আকার আকৃতি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7874" y="4569152"/>
            <a:ext cx="1371600" cy="769441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itchFamily="2" charset="0"/>
                <a:cs typeface="NikoshBAN" pitchFamily="2" charset="0"/>
              </a:rPr>
              <a:t>কাজ</a:t>
            </a:r>
            <a:endParaRPr lang="en-US" sz="4400" dirty="0"/>
          </a:p>
        </p:txBody>
      </p:sp>
      <p:sp>
        <p:nvSpPr>
          <p:cNvPr id="6" name="TextBox 5"/>
          <p:cNvSpPr txBox="1"/>
          <p:nvPr/>
        </p:nvSpPr>
        <p:spPr>
          <a:xfrm flipH="1">
            <a:off x="1447800" y="5338593"/>
            <a:ext cx="5987469" cy="70788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*রোগ  </a:t>
            </a:r>
            <a:r>
              <a:rPr lang="bn-BD" sz="4000" dirty="0">
                <a:latin typeface="NikoshBAN" pitchFamily="2" charset="0"/>
                <a:cs typeface="NikoshBAN" pitchFamily="2" charset="0"/>
              </a:rPr>
              <a:t>জীবানুর হাত থেকে রক্ষা করে </a:t>
            </a:r>
          </a:p>
        </p:txBody>
      </p:sp>
    </p:spTree>
    <p:extLst>
      <p:ext uri="{BB962C8B-B14F-4D97-AF65-F5344CB8AC3E}">
        <p14:creationId xmlns:p14="http://schemas.microsoft.com/office/powerpoint/2010/main" val="2036478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015" y="1219200"/>
            <a:ext cx="5171364" cy="5247976"/>
          </a:xfrm>
          <a:prstGeom prst="rect">
            <a:avLst/>
          </a:prstGeom>
          <a:ln>
            <a:solidFill>
              <a:srgbClr val="C00000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743200" y="381000"/>
            <a:ext cx="3352800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অনুচক্রিকা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5803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304800"/>
            <a:ext cx="6858000" cy="70788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অনুচক্রিকার আকার আকৃতি ও কাজ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04754" y="2059368"/>
            <a:ext cx="6781800" cy="230832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আকারে ছোট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*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কোষ গুলো মাকুর মত </a:t>
            </a:r>
          </a:p>
          <a:p>
            <a:r>
              <a:rPr lang="en-US" sz="4800" dirty="0">
                <a:latin typeface="NikoshBAN" pitchFamily="2" charset="0"/>
                <a:cs typeface="NikoshBAN" pitchFamily="2" charset="0"/>
              </a:rPr>
              <a:t>*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নিউক্লিয়াস যুক্ত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62200" y="1219200"/>
            <a:ext cx="3124200" cy="64633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19050">
            <a:solidFill>
              <a:schemeClr val="accent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>
                <a:latin typeface="NikoshBAN" pitchFamily="2" charset="0"/>
                <a:cs typeface="NikoshBAN" pitchFamily="2" charset="0"/>
              </a:rPr>
              <a:t>আকার আকৃতি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76600" y="4800600"/>
            <a:ext cx="2362200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    কাজ</a:t>
            </a:r>
            <a:endParaRPr lang="bn-BD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04754" y="5562600"/>
            <a:ext cx="7772400" cy="830997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bn-BD" sz="4800" dirty="0">
                <a:latin typeface="NikoshBAN" pitchFamily="2" charset="0"/>
                <a:cs typeface="NikoshBAN" pitchFamily="2" charset="0"/>
              </a:rPr>
              <a:t>* রক্ত জমাট বাঁধতে সাহায্য করে </a:t>
            </a:r>
          </a:p>
        </p:txBody>
      </p:sp>
    </p:spTree>
    <p:extLst>
      <p:ext uri="{BB962C8B-B14F-4D97-AF65-F5344CB8AC3E}">
        <p14:creationId xmlns:p14="http://schemas.microsoft.com/office/powerpoint/2010/main" val="1047014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14400"/>
            <a:ext cx="5715000" cy="186204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1500" dirty="0" smtClean="0">
                <a:latin typeface="NikoshBAN" pitchFamily="2" charset="0"/>
                <a:cs typeface="NikoshBAN" pitchFamily="2" charset="0"/>
              </a:rPr>
              <a:t>কর্মপত্র-১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799" y="4572000"/>
            <a:ext cx="5754547" cy="58477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রক্তের কনিকা গুলোর  আকার আকৃতি লিখ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3124199"/>
            <a:ext cx="5715000" cy="1323439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একক কাজ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27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6651" y="1085849"/>
            <a:ext cx="6102349" cy="457676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264056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965776" y="2528247"/>
            <a:ext cx="4626591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কর্মপত্র- ২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62200" y="4640996"/>
            <a:ext cx="6477000" cy="830997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রক্তের কনিকা গুলোর কাজ লিখ ।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200" y="806844"/>
            <a:ext cx="6384878" cy="146247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8800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831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609600"/>
            <a:ext cx="5181600" cy="156966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মূল্যায়নঃ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43000" y="2667000"/>
            <a:ext cx="7162800" cy="25545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itchFamily="2" charset="0"/>
                <a:cs typeface="NikoshBAN" pitchFamily="2" charset="0"/>
              </a:rPr>
              <a:t>1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। রক্ত কি ?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২। রক্তের উপাদান কয় টি ও কি কি ?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৩।কোনটি রক্ত জমাট বাঁধাতে সাহায্য করে ?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৪ কোনটিকে দেহের প্রহরী বলে ?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666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6200000">
            <a:off x="-2151102" y="2731765"/>
            <a:ext cx="6172200" cy="1107996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বাড়ির কাজঃ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2743200"/>
            <a:ext cx="6781800" cy="144655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রক্ত প্রাণীর দেহে কি গুরুত্বপূর্ণ ভুমিকা পালন করে লিখ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9886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9851862">
            <a:off x="402381" y="1179896"/>
            <a:ext cx="5029200" cy="264687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6172200" y="990600"/>
            <a:ext cx="2705456" cy="450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576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228</Words>
  <Application>Microsoft Office PowerPoint</Application>
  <PresentationFormat>On-screen Show (4:3)</PresentationFormat>
  <Paragraphs>63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স্বাগতম / শুভেচ্ছা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 / শুভেচ্ছা </dc:title>
  <dc:creator>TSS</dc:creator>
  <cp:lastModifiedBy>TSS</cp:lastModifiedBy>
  <cp:revision>177</cp:revision>
  <dcterms:created xsi:type="dcterms:W3CDTF">2014-01-20T03:29:08Z</dcterms:created>
  <dcterms:modified xsi:type="dcterms:W3CDTF">2014-01-23T19:11:23Z</dcterms:modified>
</cp:coreProperties>
</file>